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9:55:44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9:02:10.2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9:04:58.1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9:36:01.8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9:24:14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09:26:20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0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0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7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9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4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2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2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s://doctor.clirnet.com/services/#/ClinicalVideoDetails?id=54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s://us06web.zoom.us/rec/share/bfeBivgosQn646q3td5046VYpwbFrA10j4sTXH977LhjCtkVSu6txPFr1UnIO-ZN.G0dxpabU9hjPOrfnAccess%20Passcode:%20=5aTnE6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clirnet.page.link/nyUyoHiU1cWyYLhC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06web.zoom.us/rec/share/_iePBtQARSYj_gpd_mrJxyVx8dOBv7gCAZ0PxRikINIbDE5SyzuDMyPumLPadW8.JfLyFnLZTVGviOYa%20Access%20Passcode:%20?a0AFRkE" TargetMode="External"/><Relationship Id="rId2" Type="http://schemas.openxmlformats.org/officeDocument/2006/relationships/hyperlink" Target="https://us06web.zoom.us/rec/share/QHG9HikuZhnxavTYitEIeRy5xKIRGA8OczEhOKxWQf7w7_zVjVU2uFVaKE21zyMp.I3snHD9D0V_B-PZf%20Access%20Passcode:%20cq67Yc@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us06web.zoom.us/rec/share/RkcpC1ysFJmLgxjM2NeT1OM9HTwCrLRghHuziTDP5vP6YEYqIKn-CpsQDLGR3fnA.495QXXlZ-LJFRbfe%20Access%20Passcode:%20$06tiC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hyperlink" Target="https://drive.google.com/file/d/1nE8nUkAKHzNsm8ACJ611LL2UENxMINE5/view?usp=drive_web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hyperlink" Target="https://www.youtube.com/watch?v=B_OxHld4nL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s06web.zoom.us/rec/share/6L4QZRUXbofhfVvjp3-i0_Dg18FPdiGvxbnv6ThHf1eiD0_Dvv3Wrf8IqO3Xm_Y.EuESO-NrI21MGrCaAccess%20Passcode:%20iX25$Z3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6430D-3D2D-BD1F-2F8F-9278FE5E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786384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Dr Sharmistha Behera </a:t>
            </a:r>
            <a:br>
              <a:rPr lang="en-US" sz="2300"/>
            </a:br>
            <a:r>
              <a:rPr lang="en-US" sz="2300"/>
              <a:t>CHAIRPERSON SCIENTIFIC COMMITTEE</a:t>
            </a:r>
            <a:br>
              <a:rPr lang="en-US" sz="2300"/>
            </a:br>
            <a:r>
              <a:rPr lang="en-US" sz="2300"/>
              <a:t>OSOS 2021 NOV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E9EF3B"/>
          </a:solidFill>
          <a:ln w="34925">
            <a:solidFill>
              <a:srgbClr val="E9EF3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74F356-9FA5-65AE-A4CC-8201D49DA7B1}"/>
              </a:ext>
            </a:extLst>
          </p:cNvPr>
          <p:cNvSpPr txBox="1"/>
          <p:nvPr/>
        </p:nvSpPr>
        <p:spPr>
          <a:xfrm>
            <a:off x="6182445" y="786384"/>
            <a:ext cx="5366425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OSOS aims at adding the 7</a:t>
            </a:r>
            <a:r>
              <a:rPr kumimoji="0" lang="en-US" sz="2800" b="1" i="0" u="none" strike="noStrike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</a:rPr>
              <a:t>th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S</a:t>
            </a:r>
          </a:p>
          <a:p>
            <a:pPr marR="0" lvl="0" algn="ctr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SMART to scientific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90C95-DC1C-A760-7327-9629CEB1F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23732"/>
          <a:stretch/>
        </p:blipFill>
        <p:spPr>
          <a:xfrm>
            <a:off x="1210156" y="2569464"/>
            <a:ext cx="3980488" cy="3968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A42E43-4D88-E9DB-26B0-4ACEC9262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2952771"/>
            <a:ext cx="5468112" cy="3201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827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5A42A-C75A-C6B5-1D2D-959D90E7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hlinkClick r:id="rId2" tooltip="Click to follow"/>
              </a:rPr>
              <a:t>DEC 2021 INTERNATIONAL DAY FOR PERSONS WITH DISABILITY</a:t>
            </a:r>
            <a:endParaRPr lang="en-US" sz="2600" dirty="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0F000"/>
          </a:solidFill>
          <a:ln w="38100" cap="rnd">
            <a:solidFill>
              <a:srgbClr val="20F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A67037-2650-D32F-19BB-9D01063F8E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17029" y="132143"/>
            <a:ext cx="4973216" cy="6587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AE952F-3B15-6776-B58A-9449033574B9}"/>
              </a:ext>
            </a:extLst>
          </p:cNvPr>
          <p:cNvSpPr txBox="1"/>
          <p:nvPr/>
        </p:nvSpPr>
        <p:spPr>
          <a:xfrm>
            <a:off x="1221875" y="2551176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Garamond" panose="02020404030301010803" pitchFamily="18" charset="0"/>
              </a:rPr>
              <a:t>Click to follow</a:t>
            </a:r>
          </a:p>
        </p:txBody>
      </p:sp>
    </p:spTree>
    <p:extLst>
      <p:ext uri="{BB962C8B-B14F-4D97-AF65-F5344CB8AC3E}">
        <p14:creationId xmlns:p14="http://schemas.microsoft.com/office/powerpoint/2010/main" val="207772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F299B-47E7-5F86-CAB3-D2A72D13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JAN 2022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80B83B"/>
          </a:solidFill>
          <a:ln w="38100" cap="rnd">
            <a:solidFill>
              <a:srgbClr val="80B83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93F4F-1883-29B5-E077-ED0508D50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Recording:</a:t>
            </a:r>
            <a:r>
              <a:rPr lang="en-US" b="1" dirty="0"/>
              <a:t> click to Follow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D5EE3E-602C-31BD-BFDC-66E7C9E588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38199" y="236315"/>
            <a:ext cx="5038366" cy="63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9987C-FB69-728A-BF36-C52E9F62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hlinkClick r:id="rId2"/>
              </a:rPr>
              <a:t>FEB 2022</a:t>
            </a:r>
            <a:endParaRPr lang="en-US" sz="54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0015D"/>
          </a:solidFill>
          <a:ln w="38100" cap="rnd">
            <a:solidFill>
              <a:srgbClr val="F0015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C61202-66EC-CB37-49B2-8522ADB2D2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905624" y="184150"/>
            <a:ext cx="4867275" cy="6489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357116-ADD5-4C01-851C-F5D36DEE6D99}"/>
              </a:ext>
            </a:extLst>
          </p:cNvPr>
          <p:cNvSpPr txBox="1"/>
          <p:nvPr/>
        </p:nvSpPr>
        <p:spPr>
          <a:xfrm>
            <a:off x="1221875" y="2551176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Garamond" panose="02020404030301010803" pitchFamily="18" charset="0"/>
              </a:rPr>
              <a:t>Click to follow</a:t>
            </a:r>
          </a:p>
        </p:txBody>
      </p:sp>
    </p:spTree>
    <p:extLst>
      <p:ext uri="{BB962C8B-B14F-4D97-AF65-F5344CB8AC3E}">
        <p14:creationId xmlns:p14="http://schemas.microsoft.com/office/powerpoint/2010/main" val="405914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39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17023-787C-4EFD-2180-936E6BFD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MARCH 2022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AE7AA-35C4-C448-353F-1AFBE2FB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en-US" b="1" dirty="0">
                <a:solidFill>
                  <a:schemeClr val="bg1"/>
                </a:solidFill>
                <a:hlinkClick r:id="rId2"/>
              </a:rPr>
              <a:t>Topic: OSOS Celebrates Glaucoma Week 2022Start Time: Mar 6, 2022 09:28 PM Meeting Recording: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2.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Topic: OSOS Celebrates Glaucoma Week 2022Start Time: Mar 6, 2022 09:20 </a:t>
            </a:r>
            <a:r>
              <a:rPr lang="en-US" b="1" dirty="0" err="1">
                <a:solidFill>
                  <a:schemeClr val="bg1"/>
                </a:solidFill>
                <a:hlinkClick r:id="rId3"/>
              </a:rPr>
              <a:t>PMMeeting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 Recording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3 </a:t>
            </a:r>
            <a:r>
              <a:rPr lang="en-US" b="1" dirty="0">
                <a:solidFill>
                  <a:schemeClr val="bg1"/>
                </a:solidFill>
                <a:hlinkClick r:id="rId4"/>
              </a:rPr>
              <a:t>Topic: OSOS Celebrates Glaucoma Week 2022Start Time: Mar 6, 2022 07:01 PM Meeting Recording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344247-281E-93B0-CC79-D95F63BD36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509" r="567"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2002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F6AD0-6E85-2C99-681A-771D975C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APRIL 2022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DE3F9"/>
          </a:solidFill>
          <a:ln w="38100" cap="rnd">
            <a:solidFill>
              <a:srgbClr val="3DE3F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6367A-8091-F5FC-514E-E4011FDA0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OSOS Sports related eye injuries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AABEBE25-82DD-C72C-683B-832BCB06D1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742179" y="156289"/>
            <a:ext cx="4191080" cy="65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B7DF8-DD87-71DC-D9F9-090A0C8F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490994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hlinkClick r:id="rId2"/>
              </a:rPr>
              <a:t>MAY 2022, WOS PG CASE PRESENTATION</a:t>
            </a:r>
            <a:endParaRPr lang="en-US" sz="3400" dirty="0"/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13D2FB"/>
          </a:solidFill>
          <a:ln w="38100" cap="rnd">
            <a:solidFill>
              <a:srgbClr val="13D2F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181725-2732-A4F2-225C-E2DFC3121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840" y="202129"/>
            <a:ext cx="3675100" cy="6447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83E2BD-F6B5-0553-9807-7C583C0C3996}"/>
              </a:ext>
            </a:extLst>
          </p:cNvPr>
          <p:cNvSpPr txBox="1"/>
          <p:nvPr/>
        </p:nvSpPr>
        <p:spPr>
          <a:xfrm>
            <a:off x="1806204" y="2628780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click to Follow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2283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1DB6-3E66-28C9-332B-C2F59692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304" y="0"/>
            <a:ext cx="6894576" cy="17830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hlinkClick r:id="rId2"/>
              </a:rPr>
              <a:t>JUNE 2022 TO HONOR AIOC 2021 AWARDEES FROM ODISHA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5EE5E-7257-0E5F-BF39-A5A7A0B4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4" y="0"/>
            <a:ext cx="384421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119B0E-20C8-746F-A701-2766131EF2F0}"/>
              </a:ext>
            </a:extLst>
          </p:cNvPr>
          <p:cNvSpPr txBox="1"/>
          <p:nvPr/>
        </p:nvSpPr>
        <p:spPr>
          <a:xfrm>
            <a:off x="6972207" y="1783080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click to Follow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7946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1DB6-3E66-28C9-332B-C2F59692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7" y="-9331"/>
            <a:ext cx="6894576" cy="17830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Plan for July to Dec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639D9-26AD-D58F-42ED-85F02F63926E}"/>
              </a:ext>
            </a:extLst>
          </p:cNvPr>
          <p:cNvSpPr txBox="1"/>
          <p:nvPr/>
        </p:nvSpPr>
        <p:spPr>
          <a:xfrm>
            <a:off x="1035698" y="2136710"/>
            <a:ext cx="908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3600" b="1" dirty="0"/>
              <a:t>To Continue…</a:t>
            </a:r>
          </a:p>
        </p:txBody>
      </p:sp>
    </p:spTree>
    <p:extLst>
      <p:ext uri="{BB962C8B-B14F-4D97-AF65-F5344CB8AC3E}">
        <p14:creationId xmlns:p14="http://schemas.microsoft.com/office/powerpoint/2010/main" val="396027718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141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Garamond</vt:lpstr>
      <vt:lpstr>Modern Love</vt:lpstr>
      <vt:lpstr>The Hand</vt:lpstr>
      <vt:lpstr>Wingdings</vt:lpstr>
      <vt:lpstr>SketchyVTI</vt:lpstr>
      <vt:lpstr>Dr Sharmistha Behera  CHAIRPERSON SCIENTIFIC COMMITTEE OSOS 2021 NOV</vt:lpstr>
      <vt:lpstr>DEC 2021 INTERNATIONAL DAY FOR PERSONS WITH DISABILITY</vt:lpstr>
      <vt:lpstr>JAN 2022</vt:lpstr>
      <vt:lpstr>FEB 2022</vt:lpstr>
      <vt:lpstr>MARCH 2022</vt:lpstr>
      <vt:lpstr>APRIL 2022</vt:lpstr>
      <vt:lpstr>MAY 2022, WOS PG CASE PRESENTATION</vt:lpstr>
      <vt:lpstr>JUNE 2022 TO HONOR AIOC 2021 AWARDEES FROM ODISHA </vt:lpstr>
      <vt:lpstr>Plan for July to Dec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CHAIRPERSON SCIENTIFIC COMMITTEE , OSOS, 2021 NOV</dc:title>
  <dc:creator>DR Sharmistha Behera</dc:creator>
  <cp:lastModifiedBy>DR Sharmistha Behera</cp:lastModifiedBy>
  <cp:revision>16</cp:revision>
  <dcterms:created xsi:type="dcterms:W3CDTF">2022-07-16T07:40:50Z</dcterms:created>
  <dcterms:modified xsi:type="dcterms:W3CDTF">2022-07-16T15:02:30Z</dcterms:modified>
</cp:coreProperties>
</file>